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3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C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1074" autoAdjust="0"/>
  </p:normalViewPr>
  <p:slideViewPr>
    <p:cSldViewPr snapToGrid="0">
      <p:cViewPr varScale="1">
        <p:scale>
          <a:sx n="62" d="100"/>
          <a:sy n="62" d="100"/>
        </p:scale>
        <p:origin x="56" y="7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7B7A4-B95D-4A81-AC08-61710FB78B7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1F8AF-59F5-4336-9D37-7F47059E4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6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F1F8AF-59F5-4336-9D37-7F47059E43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61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6191FE-BFD6-456A-ABBB-923BBF96F4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E06A2C-3CF9-478A-BDC7-938905BB5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1B6BB32-F71C-4B45-BA69-2F0AD1081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C91-A360-4DEE-B16A-B1B30EC42A3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411ED18-5D48-4B25-8128-DA670EF8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F9C421F-1072-41F5-9BD4-A2F414348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36DF-1D54-4A9B-97C0-6AA73DF0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5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C6C7AE-CC57-49F3-BB0F-6F4070D54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5CF9B05-18E4-43EA-92A0-84468F064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079F142-6556-4B67-8D12-B9EACEB4D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C91-A360-4DEE-B16A-B1B30EC42A3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5CBDB82-1423-430F-93CB-EA8ABE7B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FA541BE-0BD1-4FA7-BE31-9CDDF621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36DF-1D54-4A9B-97C0-6AA73DF0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46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28E23F53-8BA8-4ABC-988E-1049801263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548AA59-86BE-41C9-9636-97D5816A0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52EDDD3-97DD-496B-BDB3-CC5F9192A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C91-A360-4DEE-B16A-B1B30EC42A3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1AD919D-F1E9-47EB-A6D3-FAFA17EA1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D82E115-96EA-4639-81D7-1DA3328A4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36DF-1D54-4A9B-97C0-6AA73DF0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1AA362-0F9D-4D6D-B937-B601B9888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1604AEF-6901-4005-9514-141D86436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CEDF98D-BE4B-4FE3-96FA-CA62B144C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C91-A360-4DEE-B16A-B1B30EC42A3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CA141E8-39BB-40ED-A7BB-772DD3113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E5D98AA-50AD-46D2-91C5-5CA3BFD38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36DF-1D54-4A9B-97C0-6AA73DF0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47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303793-7202-4A00-AAA7-A0B75FA4A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C93F4F7-94EF-4E09-B38A-33D80B5F4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3BEFAC4-87B9-4B16-98C4-EC8F36793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C91-A360-4DEE-B16A-B1B30EC42A3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9770DA5-12CD-47B3-94CA-B9FF0F3C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0FA5E3B-69D6-462E-A961-5718A7B24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36DF-1D54-4A9B-97C0-6AA73DF0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3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71B17C-98DC-4DD4-8491-5C20B9C47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68B230-E653-4AA8-89AB-96423F5CF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0D7B281-25E7-4CCE-9AC1-990F42E4A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76A31F7-1A24-46CC-BD1D-841EED858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C91-A360-4DEE-B16A-B1B30EC42A3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AD3AD1D-81A2-463F-AFCB-478D051E2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D435C8C-2EDE-4919-90CA-3C5CA9F6A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36DF-1D54-4A9B-97C0-6AA73DF0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20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F56C02D-5B0E-4F41-B0AF-469870DEC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4711851-4AC8-4F94-AA77-F2196766AA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4E083CF-1035-4F9F-AE7C-66477026B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6EAB576D-F92B-45AA-A66E-58B189CF73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A0D03118-5E6C-4348-9ED8-90901B7B7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7758E6D-E499-42AE-9945-F7511FE20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C91-A360-4DEE-B16A-B1B30EC42A3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C2EEEE6-49B6-409B-8F93-8FD586DD8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B1B7107-3842-4B02-9F8E-6B6DB53FF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36DF-1D54-4A9B-97C0-6AA73DF0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2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4F2AA4-8D83-40C8-95BA-4D8D05A1B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814BD8E-179B-4CC5-9691-BBA72815E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C91-A360-4DEE-B16A-B1B30EC42A3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6C6BD89-8106-48B3-80D9-52D7923A4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11B1380-177E-4135-A4F9-A3C1329B4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36DF-1D54-4A9B-97C0-6AA73DF0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5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7E1B75C-A6FE-4B83-B676-CA906D6B2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C91-A360-4DEE-B16A-B1B30EC42A3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DBADA7D-D373-4A05-B0BC-ADA156189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56112E4-B3C3-41BD-B0C2-F22AD4515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36DF-1D54-4A9B-97C0-6AA73DF0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7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8AAF374-4CAA-4816-8851-68638F5A0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0CFAA6E-F7D6-4C15-8971-C84D5C6CF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E4A0D87-F887-4400-9C08-F1C6EDD83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3164AD2-B2E5-4316-A0DB-0C4248821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C91-A360-4DEE-B16A-B1B30EC42A3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4B02896-E505-4B14-A7BF-47481F91B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07F9AEB-A3C7-402B-8268-75EB72AC8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36DF-1D54-4A9B-97C0-6AA73DF0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36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BE8B4C-40BA-4EB3-ABB3-358CCED9D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B77EC0D-1331-4C95-8281-E32578F3E2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50AEF36-ABD9-442F-9EA4-35D8ED000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7021F38-BA88-41BD-A5DF-8D2AB170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59C91-A360-4DEE-B16A-B1B30EC42A3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44B783-61BE-4534-85D1-48807BF1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5251F32-FE12-4F3C-9269-EE144A7CE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E36DF-1D54-4A9B-97C0-6AA73DF0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6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4C942C9D-8BBE-4BF1-8E53-8C428B964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0FB3D43-0C4B-4411-9E3F-3B1CF1C52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85F527B-D9FB-4A3E-A043-FB0D6C7615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59C91-A360-4DEE-B16A-B1B30EC42A3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C83CEC7-A518-4252-B802-317156CEED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7BF1FB4-806E-4116-A5B5-CE7F69F50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E36DF-1D54-4A9B-97C0-6AA73DF0C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tsikko 11">
            <a:extLst>
              <a:ext uri="{FF2B5EF4-FFF2-40B4-BE49-F238E27FC236}">
                <a16:creationId xmlns:a16="http://schemas.microsoft.com/office/drawing/2014/main" id="{D18EF081-5122-4785-95BA-6CCAA708F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745" y="326706"/>
            <a:ext cx="8332686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/>
              <a:t>Welcome! </a:t>
            </a:r>
            <a:br>
              <a:rPr lang="en-GB" sz="2800" b="1" dirty="0"/>
            </a:br>
            <a:r>
              <a:rPr lang="en-GB" sz="2800" b="1" dirty="0"/>
              <a:t>YOUR OWN TITLE</a:t>
            </a:r>
            <a:br>
              <a:rPr lang="en-GB" sz="2800" dirty="0"/>
            </a:br>
            <a:r>
              <a:rPr lang="en-GB" sz="2800" dirty="0"/>
              <a:t>weekday dd.mm. time: xx  - xx – We’ll start soon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F8023F8E-D8C2-4EE2-B021-792C5542F2AF}"/>
              </a:ext>
            </a:extLst>
          </p:cNvPr>
          <p:cNvSpPr txBox="1"/>
          <p:nvPr/>
        </p:nvSpPr>
        <p:spPr>
          <a:xfrm>
            <a:off x="340203" y="1647929"/>
            <a:ext cx="9811981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/>
              <a:t>While you are waiting for the start, please see how the Zoom tools are arranged:</a:t>
            </a:r>
          </a:p>
        </p:txBody>
      </p:sp>
      <p:sp>
        <p:nvSpPr>
          <p:cNvPr id="14" name="Rectangle 13" descr="The toolbar is arranged as follows:">
            <a:extLst>
              <a:ext uri="{FF2B5EF4-FFF2-40B4-BE49-F238E27FC236}">
                <a16:creationId xmlns:a16="http://schemas.microsoft.com/office/drawing/2014/main" id="{ED990D48-D6AD-0C4F-90D0-A9E57223CC9F}"/>
              </a:ext>
            </a:extLst>
          </p:cNvPr>
          <p:cNvSpPr/>
          <p:nvPr/>
        </p:nvSpPr>
        <p:spPr>
          <a:xfrm>
            <a:off x="340203" y="2062375"/>
            <a:ext cx="8137081" cy="16347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AC16D1E-9739-774F-B4C9-CCC1822B89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02682" y="3196376"/>
            <a:ext cx="7660277" cy="773434"/>
            <a:chOff x="502682" y="3196376"/>
            <a:chExt cx="7660277" cy="773434"/>
          </a:xfrm>
        </p:grpSpPr>
        <p:grpSp>
          <p:nvGrpSpPr>
            <p:cNvPr id="6" name="Ryhmä 5">
              <a:extLst>
                <a:ext uri="{FF2B5EF4-FFF2-40B4-BE49-F238E27FC236}">
                  <a16:creationId xmlns:a16="http://schemas.microsoft.com/office/drawing/2014/main" id="{E5D7A667-3D13-4493-A1F2-1E7B01AD30CA}"/>
                </a:ext>
              </a:extLst>
            </p:cNvPr>
            <p:cNvGrpSpPr/>
            <p:nvPr/>
          </p:nvGrpSpPr>
          <p:grpSpPr>
            <a:xfrm>
              <a:off x="502682" y="3196376"/>
              <a:ext cx="7660277" cy="773434"/>
              <a:chOff x="1861745" y="4258492"/>
              <a:chExt cx="7660277" cy="773434"/>
            </a:xfrm>
            <a:solidFill>
              <a:schemeClr val="accent5">
                <a:lumMod val="60000"/>
                <a:lumOff val="40000"/>
              </a:schemeClr>
            </a:solidFill>
          </p:grpSpPr>
          <p:pic>
            <p:nvPicPr>
              <p:cNvPr id="2" name="Kuva 1" title="  ">
                <a:extLst>
                  <a:ext uri="{FF2B5EF4-FFF2-40B4-BE49-F238E27FC236}">
                    <a16:creationId xmlns:a16="http://schemas.microsoft.com/office/drawing/2014/main" id="{930EABB0-5965-4773-AF82-3C07265AA15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duotone>
                  <a:prstClr val="black"/>
                  <a:schemeClr val="bg1">
                    <a:lumMod val="85000"/>
                    <a:tint val="45000"/>
                    <a:satMod val="400000"/>
                  </a:schemeClr>
                </a:duotone>
              </a:blip>
              <a:srcRect t="62" r="7679" b="559"/>
              <a:stretch/>
            </p:blipFill>
            <p:spPr>
              <a:xfrm>
                <a:off x="1861745" y="4258492"/>
                <a:ext cx="6141448" cy="773434"/>
              </a:xfrm>
              <a:prstGeom prst="rect">
                <a:avLst/>
              </a:prstGeom>
              <a:grpFill/>
            </p:spPr>
          </p:pic>
          <p:pic>
            <p:nvPicPr>
              <p:cNvPr id="3" name="Kuva 2" title="  ">
                <a:extLst>
                  <a:ext uri="{FF2B5EF4-FFF2-40B4-BE49-F238E27FC236}">
                    <a16:creationId xmlns:a16="http://schemas.microsoft.com/office/drawing/2014/main" id="{193B6AFC-4D64-4ECA-A2C1-7F9562855F02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duotone>
                  <a:prstClr val="black"/>
                  <a:schemeClr val="bg1">
                    <a:lumMod val="85000"/>
                    <a:tint val="45000"/>
                    <a:satMod val="400000"/>
                  </a:schemeClr>
                </a:duotone>
              </a:blip>
              <a:srcRect l="47951" r="44568"/>
              <a:stretch/>
            </p:blipFill>
            <p:spPr>
              <a:xfrm>
                <a:off x="8003193" y="4258492"/>
                <a:ext cx="705393" cy="533400"/>
              </a:xfrm>
              <a:prstGeom prst="rect">
                <a:avLst/>
              </a:prstGeom>
              <a:grpFill/>
            </p:spPr>
          </p:pic>
          <p:pic>
            <p:nvPicPr>
              <p:cNvPr id="4" name="Kuva 3" title="  ">
                <a:extLst>
                  <a:ext uri="{FF2B5EF4-FFF2-40B4-BE49-F238E27FC236}">
                    <a16:creationId xmlns:a16="http://schemas.microsoft.com/office/drawing/2014/main" id="{95ADD4A3-812A-447E-9B50-C110DBD776A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duotone>
                  <a:prstClr val="black"/>
                  <a:schemeClr val="bg1">
                    <a:lumMod val="85000"/>
                    <a:tint val="45000"/>
                    <a:satMod val="400000"/>
                  </a:schemeClr>
                </a:duotone>
              </a:blip>
              <a:srcRect l="70540" r="20834"/>
              <a:stretch/>
            </p:blipFill>
            <p:spPr>
              <a:xfrm>
                <a:off x="8708586" y="4258492"/>
                <a:ext cx="813436" cy="533400"/>
              </a:xfrm>
              <a:prstGeom prst="rect">
                <a:avLst/>
              </a:prstGeom>
              <a:grpFill/>
            </p:spPr>
          </p:pic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E01B93D-3B3F-824A-99CA-D751FA34C720}"/>
                </a:ext>
              </a:extLst>
            </p:cNvPr>
            <p:cNvSpPr/>
            <p:nvPr/>
          </p:nvSpPr>
          <p:spPr>
            <a:xfrm>
              <a:off x="2997420" y="3762728"/>
              <a:ext cx="807309" cy="152144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" name="Tekstiruutu 15">
            <a:extLst>
              <a:ext uri="{FF2B5EF4-FFF2-40B4-BE49-F238E27FC236}">
                <a16:creationId xmlns:a16="http://schemas.microsoft.com/office/drawing/2014/main" id="{6CBD3590-033A-4719-A1CD-3DA9DDAC1124}"/>
              </a:ext>
            </a:extLst>
          </p:cNvPr>
          <p:cNvSpPr txBox="1"/>
          <p:nvPr/>
        </p:nvSpPr>
        <p:spPr>
          <a:xfrm>
            <a:off x="543760" y="2062375"/>
            <a:ext cx="18200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Audio and video settings</a:t>
            </a:r>
          </a:p>
        </p:txBody>
      </p:sp>
      <p:sp>
        <p:nvSpPr>
          <p:cNvPr id="7" name="Nuoli: Alas 6" descr="  " title="1.">
            <a:extLst>
              <a:ext uri="{FF2B5EF4-FFF2-40B4-BE49-F238E27FC236}">
                <a16:creationId xmlns:a16="http://schemas.microsoft.com/office/drawing/2014/main" id="{F2D550EA-C943-49A4-86EC-914905CAAE47}"/>
              </a:ext>
            </a:extLst>
          </p:cNvPr>
          <p:cNvSpPr/>
          <p:nvPr/>
        </p:nvSpPr>
        <p:spPr>
          <a:xfrm>
            <a:off x="678743" y="2726112"/>
            <a:ext cx="365760" cy="383177"/>
          </a:xfrm>
          <a:prstGeom prst="downArrow">
            <a:avLst/>
          </a:prstGeom>
          <a:solidFill>
            <a:schemeClr val="tx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Nuoli: Alas 7" title="2.">
            <a:extLst>
              <a:ext uri="{FF2B5EF4-FFF2-40B4-BE49-F238E27FC236}">
                <a16:creationId xmlns:a16="http://schemas.microsoft.com/office/drawing/2014/main" id="{1C7DCF18-61D2-46CF-A4C7-379570FDB508}"/>
              </a:ext>
            </a:extLst>
          </p:cNvPr>
          <p:cNvSpPr/>
          <p:nvPr/>
        </p:nvSpPr>
        <p:spPr>
          <a:xfrm>
            <a:off x="1758606" y="2726112"/>
            <a:ext cx="365760" cy="383177"/>
          </a:xfrm>
          <a:prstGeom prst="downArrow">
            <a:avLst/>
          </a:prstGeom>
          <a:solidFill>
            <a:schemeClr val="tx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id="{580BD211-78EB-4676-8AB8-D7F0AF9F1CE4}"/>
              </a:ext>
            </a:extLst>
          </p:cNvPr>
          <p:cNvSpPr txBox="1"/>
          <p:nvPr/>
        </p:nvSpPr>
        <p:spPr>
          <a:xfrm>
            <a:off x="2411816" y="2062375"/>
            <a:ext cx="1633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Open the list of participants</a:t>
            </a:r>
          </a:p>
        </p:txBody>
      </p:sp>
      <p:sp>
        <p:nvSpPr>
          <p:cNvPr id="9" name="Nuoli: Alas 8" title="3.">
            <a:extLst>
              <a:ext uri="{FF2B5EF4-FFF2-40B4-BE49-F238E27FC236}">
                <a16:creationId xmlns:a16="http://schemas.microsoft.com/office/drawing/2014/main" id="{8638A8C6-8865-40F9-A7A7-C49D712C500F}"/>
              </a:ext>
            </a:extLst>
          </p:cNvPr>
          <p:cNvSpPr/>
          <p:nvPr/>
        </p:nvSpPr>
        <p:spPr>
          <a:xfrm>
            <a:off x="3125851" y="2726112"/>
            <a:ext cx="365760" cy="383177"/>
          </a:xfrm>
          <a:prstGeom prst="downArrow">
            <a:avLst/>
          </a:prstGeom>
          <a:solidFill>
            <a:schemeClr val="tx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kstiruutu 22">
            <a:extLst>
              <a:ext uri="{FF2B5EF4-FFF2-40B4-BE49-F238E27FC236}">
                <a16:creationId xmlns:a16="http://schemas.microsoft.com/office/drawing/2014/main" id="{4F00D015-EE68-498D-9FC6-1A52AD97BF9F}"/>
              </a:ext>
            </a:extLst>
          </p:cNvPr>
          <p:cNvSpPr txBox="1"/>
          <p:nvPr/>
        </p:nvSpPr>
        <p:spPr>
          <a:xfrm>
            <a:off x="4045330" y="2062375"/>
            <a:ext cx="1633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Share your screen</a:t>
            </a:r>
          </a:p>
        </p:txBody>
      </p:sp>
      <p:sp>
        <p:nvSpPr>
          <p:cNvPr id="10" name="Nuoli: Alas 9" title="4.">
            <a:extLst>
              <a:ext uri="{FF2B5EF4-FFF2-40B4-BE49-F238E27FC236}">
                <a16:creationId xmlns:a16="http://schemas.microsoft.com/office/drawing/2014/main" id="{619B9CE6-FF9B-42D5-9DAC-26F5831B8794}"/>
              </a:ext>
            </a:extLst>
          </p:cNvPr>
          <p:cNvSpPr/>
          <p:nvPr/>
        </p:nvSpPr>
        <p:spPr>
          <a:xfrm>
            <a:off x="4697103" y="2726112"/>
            <a:ext cx="365760" cy="383177"/>
          </a:xfrm>
          <a:prstGeom prst="downArrow">
            <a:avLst/>
          </a:prstGeom>
          <a:solidFill>
            <a:schemeClr val="tx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89398362-FB4B-4A24-8C22-48CA6637A105}"/>
              </a:ext>
            </a:extLst>
          </p:cNvPr>
          <p:cNvSpPr txBox="1"/>
          <p:nvPr/>
        </p:nvSpPr>
        <p:spPr>
          <a:xfrm>
            <a:off x="6078165" y="2062375"/>
            <a:ext cx="1633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Open the chat window</a:t>
            </a:r>
          </a:p>
        </p:txBody>
      </p:sp>
      <p:sp>
        <p:nvSpPr>
          <p:cNvPr id="11" name="Nuoli: Alas 10" title="5.">
            <a:extLst>
              <a:ext uri="{FF2B5EF4-FFF2-40B4-BE49-F238E27FC236}">
                <a16:creationId xmlns:a16="http://schemas.microsoft.com/office/drawing/2014/main" id="{F60458E7-1AD5-4EDE-A337-A61E8DA8F4DC}"/>
              </a:ext>
            </a:extLst>
          </p:cNvPr>
          <p:cNvSpPr/>
          <p:nvPr/>
        </p:nvSpPr>
        <p:spPr>
          <a:xfrm>
            <a:off x="6813946" y="2726112"/>
            <a:ext cx="365760" cy="383177"/>
          </a:xfrm>
          <a:prstGeom prst="downArrow">
            <a:avLst/>
          </a:prstGeom>
          <a:solidFill>
            <a:schemeClr val="tx1"/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307EB98-38F7-024A-A82D-46411C0CAA7E}"/>
              </a:ext>
            </a:extLst>
          </p:cNvPr>
          <p:cNvSpPr txBox="1"/>
          <p:nvPr/>
        </p:nvSpPr>
        <p:spPr>
          <a:xfrm>
            <a:off x="409055" y="4056897"/>
            <a:ext cx="96278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Compare the image above to your own set of tools in your Zoom view: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Your Zoom toolbar may differ from the image. </a:t>
            </a:r>
            <a:br>
              <a:rPr lang="en-GB" sz="1600" dirty="0"/>
            </a:br>
            <a:r>
              <a:rPr lang="en-GB" sz="1600" dirty="0"/>
              <a:t>You should find it either on the top or the bottom of your view.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Click the </a:t>
            </a:r>
            <a:r>
              <a:rPr lang="en-GB" sz="1600" b="1" dirty="0"/>
              <a:t>Manage Participant</a:t>
            </a:r>
            <a:r>
              <a:rPr lang="en-GB" sz="1600" dirty="0"/>
              <a:t> button to see who else is online.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Open the Zoom </a:t>
            </a:r>
            <a:r>
              <a:rPr lang="en-GB" sz="1600" b="1" dirty="0"/>
              <a:t>chat</a:t>
            </a:r>
            <a:r>
              <a:rPr lang="en-GB" sz="1600" dirty="0"/>
              <a:t> window. If you cannot see it, look for it in the More menu:</a:t>
            </a:r>
            <a:br>
              <a:rPr lang="en-GB" sz="1600" dirty="0"/>
            </a:br>
            <a:r>
              <a:rPr lang="en-GB" sz="1600" dirty="0"/>
              <a:t>You can see the More menu on right side of the toolbar if some of the options are not visible.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You can move the windows around your screen.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To open the audio and camera settings, click the down-arrowhead on the right side of the </a:t>
            </a:r>
            <a:r>
              <a:rPr lang="en-GB" sz="1600" b="1" dirty="0"/>
              <a:t>microphone</a:t>
            </a:r>
            <a:r>
              <a:rPr lang="en-GB" sz="1600" dirty="0"/>
              <a:t> or the </a:t>
            </a:r>
            <a:r>
              <a:rPr lang="en-GB" sz="1600" b="1" dirty="0"/>
              <a:t>video camera icon</a:t>
            </a:r>
            <a:r>
              <a:rPr lang="en-GB" sz="1600" dirty="0"/>
              <a:t>: In the menus you will find options for testing and changing audio and video settings.</a:t>
            </a:r>
            <a:endParaRPr lang="en-GB" sz="1600" dirty="0">
              <a:solidFill>
                <a:schemeClr val="accent1"/>
              </a:solidFill>
              <a:cs typeface="Calibri"/>
            </a:endParaRPr>
          </a:p>
        </p:txBody>
      </p:sp>
      <p:sp>
        <p:nvSpPr>
          <p:cNvPr id="17" name="Suorakulmio 16" descr=" Mute/Unmute">
            <a:extLst>
              <a:ext uri="{FF2B5EF4-FFF2-40B4-BE49-F238E27FC236}">
                <a16:creationId xmlns:a16="http://schemas.microsoft.com/office/drawing/2014/main" id="{30FE1B22-C360-4E69-BE65-D6477AC1312B}"/>
              </a:ext>
            </a:extLst>
          </p:cNvPr>
          <p:cNvSpPr/>
          <p:nvPr/>
        </p:nvSpPr>
        <p:spPr>
          <a:xfrm>
            <a:off x="528144" y="3213794"/>
            <a:ext cx="593856" cy="4876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uorakulmio 19" descr="More audio controls pop up button ">
            <a:extLst>
              <a:ext uri="{FF2B5EF4-FFF2-40B4-BE49-F238E27FC236}">
                <a16:creationId xmlns:a16="http://schemas.microsoft.com/office/drawing/2014/main" id="{D8DCE821-507C-4969-A178-3889E49404FC}"/>
              </a:ext>
            </a:extLst>
          </p:cNvPr>
          <p:cNvSpPr/>
          <p:nvPr/>
        </p:nvSpPr>
        <p:spPr>
          <a:xfrm>
            <a:off x="1231790" y="3316400"/>
            <a:ext cx="222016" cy="2021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orakulmio 18" descr="Start video / stop video button">
            <a:extLst>
              <a:ext uri="{FF2B5EF4-FFF2-40B4-BE49-F238E27FC236}">
                <a16:creationId xmlns:a16="http://schemas.microsoft.com/office/drawing/2014/main" id="{1DEC254D-5F38-4F1C-87CE-0EA5A3ECEDF2}"/>
              </a:ext>
            </a:extLst>
          </p:cNvPr>
          <p:cNvSpPr/>
          <p:nvPr/>
        </p:nvSpPr>
        <p:spPr>
          <a:xfrm>
            <a:off x="1673321" y="3209432"/>
            <a:ext cx="593856" cy="4876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uorakulmio 20" descr=" More video controls pop up button">
            <a:extLst>
              <a:ext uri="{FF2B5EF4-FFF2-40B4-BE49-F238E27FC236}">
                <a16:creationId xmlns:a16="http://schemas.microsoft.com/office/drawing/2014/main" id="{7605DFAC-4CC3-444C-A24F-6EB0449A6C08}"/>
              </a:ext>
            </a:extLst>
          </p:cNvPr>
          <p:cNvSpPr/>
          <p:nvPr/>
        </p:nvSpPr>
        <p:spPr>
          <a:xfrm>
            <a:off x="2411816" y="3329461"/>
            <a:ext cx="222016" cy="20219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uorakulmio 24" descr="New share and Pause share buttons">
            <a:extLst>
              <a:ext uri="{FF2B5EF4-FFF2-40B4-BE49-F238E27FC236}">
                <a16:creationId xmlns:a16="http://schemas.microsoft.com/office/drawing/2014/main" id="{F4BDAA8E-2EBB-4EF3-9760-8856FBFC02FA}"/>
              </a:ext>
            </a:extLst>
          </p:cNvPr>
          <p:cNvSpPr/>
          <p:nvPr/>
        </p:nvSpPr>
        <p:spPr>
          <a:xfrm>
            <a:off x="4045330" y="3209432"/>
            <a:ext cx="1751669" cy="76037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uorakulmio 18" descr="Manage participants">
            <a:extLst>
              <a:ext uri="{FF2B5EF4-FFF2-40B4-BE49-F238E27FC236}">
                <a16:creationId xmlns:a16="http://schemas.microsoft.com/office/drawing/2014/main" id="{178CB17C-86C2-E545-B4AE-5FF985F05C6F}"/>
              </a:ext>
            </a:extLst>
          </p:cNvPr>
          <p:cNvSpPr/>
          <p:nvPr/>
        </p:nvSpPr>
        <p:spPr>
          <a:xfrm>
            <a:off x="2723590" y="3204952"/>
            <a:ext cx="1231981" cy="52482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uorakulmio 18" descr="Chat button">
            <a:extLst>
              <a:ext uri="{FF2B5EF4-FFF2-40B4-BE49-F238E27FC236}">
                <a16:creationId xmlns:a16="http://schemas.microsoft.com/office/drawing/2014/main" id="{9561FD7E-2A62-2E41-8908-0EA37D80DE5B}"/>
              </a:ext>
            </a:extLst>
          </p:cNvPr>
          <p:cNvSpPr/>
          <p:nvPr/>
        </p:nvSpPr>
        <p:spPr>
          <a:xfrm>
            <a:off x="6713857" y="3209432"/>
            <a:ext cx="593856" cy="4876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1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5AE447592BF34EAA7B35D0E3D0C56D" ma:contentTypeVersion="7" ma:contentTypeDescription="Create a new document." ma:contentTypeScope="" ma:versionID="76b4fce4e097288425b874a335d44552">
  <xsd:schema xmlns:xsd="http://www.w3.org/2001/XMLSchema" xmlns:xs="http://www.w3.org/2001/XMLSchema" xmlns:p="http://schemas.microsoft.com/office/2006/metadata/properties" xmlns:ns2="bf985564-d84d-44ee-8f92-716322058150" targetNamespace="http://schemas.microsoft.com/office/2006/metadata/properties" ma:root="true" ma:fieldsID="fa1fb7e802045ba1215aeee5d3fdb842" ns2:_="">
    <xsd:import namespace="bf985564-d84d-44ee-8f92-7163220581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985564-d84d-44ee-8f92-7163220581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F1A37A-A9D1-4600-BE7B-DB5A8A4673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538153-9460-4D29-B76E-E7344C88F904}">
  <ds:schemaRefs>
    <ds:schemaRef ds:uri="bf985564-d84d-44ee-8f92-716322058150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745D304-D1F9-4096-B804-D841E45B98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985564-d84d-44ee-8f92-7163220581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198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Welcome!  YOUR OWN TITLE weekday dd.mm. time: xx  - xx – We’ll start soon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Tiiu Tenno</dc:creator>
  <cp:lastModifiedBy>Anna-Liisa Mattila</cp:lastModifiedBy>
  <cp:revision>74</cp:revision>
  <dcterms:created xsi:type="dcterms:W3CDTF">2020-05-27T08:36:57Z</dcterms:created>
  <dcterms:modified xsi:type="dcterms:W3CDTF">2020-06-25T08:37:35Z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0x0101008E5AE447592BF34EAA7B35D0E3D0C56D</vt:lpwstr>
  </property>
</Properties>
</file>